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94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95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93" r:id="rId28"/>
    <p:sldId id="270" r:id="rId29"/>
    <p:sldId id="296" r:id="rId30"/>
    <p:sldId id="297" r:id="rId31"/>
    <p:sldId id="298" r:id="rId32"/>
    <p:sldId id="299" r:id="rId33"/>
    <p:sldId id="272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70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00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62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927DB2A-8958-4E93-8C1C-32CFF8914E96}"/>
              </a:ext>
            </a:extLst>
          </p:cNvPr>
          <p:cNvSpPr/>
          <p:nvPr/>
        </p:nvSpPr>
        <p:spPr>
          <a:xfrm>
            <a:off x="394647" y="269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ITERFAZ</a:t>
            </a:r>
          </a:p>
        </p:txBody>
      </p:sp>
    </p:spTree>
    <p:extLst>
      <p:ext uri="{BB962C8B-B14F-4D97-AF65-F5344CB8AC3E}">
        <p14:creationId xmlns:p14="http://schemas.microsoft.com/office/powerpoint/2010/main" val="280752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3" name="Imagen 2" descr="Imagen que contiene reloj, exterior, edificio, grande&#10;&#10;Descripción generada con confianza muy alta">
            <a:extLst>
              <a:ext uri="{FF2B5EF4-FFF2-40B4-BE49-F238E27FC236}">
                <a16:creationId xmlns:a16="http://schemas.microsoft.com/office/drawing/2014/main" id="{C813CC62-BDD8-4987-AA94-2C4635E4E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6079">
            <a:off x="6580528" y="2125251"/>
            <a:ext cx="6235700" cy="6235700"/>
          </a:xfrm>
          <a:prstGeom prst="rect">
            <a:avLst/>
          </a:prstGeom>
        </p:spPr>
      </p:pic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28762" y="1743073"/>
            <a:ext cx="4700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err="1">
                <a:solidFill>
                  <a:schemeClr val="bg1"/>
                </a:solidFill>
              </a:rPr>
              <a:t>Puzzle</a:t>
            </a:r>
            <a:r>
              <a:rPr lang="es-ES_tradnl" sz="3200" dirty="0">
                <a:solidFill>
                  <a:schemeClr val="bg1"/>
                </a:solidFill>
              </a:rPr>
              <a:t>/Plataformas</a:t>
            </a: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5186362" y="3514725"/>
            <a:ext cx="1185863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4229099" y="4543426"/>
            <a:ext cx="23145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>
                <a:solidFill>
                  <a:srgbClr val="0070C0"/>
                </a:solidFill>
              </a:rPr>
              <a:t>inmersión</a:t>
            </a:r>
            <a:r>
              <a:rPr lang="es-ES_tradnl" sz="2100" b="1" dirty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21" y="1622367"/>
            <a:ext cx="7248525" cy="4876800"/>
          </a:xfrm>
          <a:prstGeom prst="rect">
            <a:avLst/>
          </a:prstGeom>
        </p:spPr>
      </p:pic>
      <p:sp>
        <p:nvSpPr>
          <p:cNvPr id="4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GRAVEDAD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6" y="3850927"/>
            <a:ext cx="3976381" cy="6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</p:spTree>
    <p:extLst>
      <p:ext uri="{BB962C8B-B14F-4D97-AF65-F5344CB8AC3E}">
        <p14:creationId xmlns:p14="http://schemas.microsoft.com/office/powerpoint/2010/main" val="1052078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DEL JUGADOR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61" y="2236138"/>
            <a:ext cx="6189640" cy="43327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6138"/>
            <a:ext cx="6189639" cy="43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2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MOVIL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6139"/>
            <a:ext cx="6297440" cy="44082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61" y="2236138"/>
            <a:ext cx="6297439" cy="44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8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10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MULTIJUGADOR</a:t>
            </a:r>
            <a:endParaRPr lang="es-ES" sz="24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" y="2805183"/>
            <a:ext cx="6010102" cy="3335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45" y="2805183"/>
            <a:ext cx="5958965" cy="33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230</Words>
  <Application>Microsoft Office PowerPoint</Application>
  <PresentationFormat>Panorámica</PresentationFormat>
  <Paragraphs>111</Paragraphs>
  <Slides>33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Jaime Calvo Amor</cp:lastModifiedBy>
  <cp:revision>28</cp:revision>
  <dcterms:created xsi:type="dcterms:W3CDTF">2018-01-07T01:20:47Z</dcterms:created>
  <dcterms:modified xsi:type="dcterms:W3CDTF">2018-01-07T21:02:05Z</dcterms:modified>
</cp:coreProperties>
</file>